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3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57" r:id="rId13"/>
    <p:sldId id="260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8"/>
    <p:restoredTop sz="97843"/>
  </p:normalViewPr>
  <p:slideViewPr>
    <p:cSldViewPr snapToGrid="0" snapToObjects="1">
      <p:cViewPr varScale="1">
        <p:scale>
          <a:sx n="200" d="100"/>
          <a:sy n="200" d="100"/>
        </p:scale>
        <p:origin x="16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78072-A206-974C-9795-7A68DB2407C8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73180-70DA-6748-9710-F7A8881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2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73180-70DA-6748-9710-F7A88816D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2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22DB-9B17-2949-B186-52D95B046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85B8F-004E-BF41-91B6-C14C157E5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68DA6-94A9-FC4E-89EC-C6D7DDD4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38D04-1699-4C4B-8FEC-DA8017433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C8D55-4E1A-F04C-B5C7-557C2028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2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DF6C-560C-6343-90B0-CFBE3CE0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3774E-6686-C64D-BA14-1D0850F14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5BAC5-2E73-EF4E-9B4D-66517D67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4C482-E653-A24C-B332-AC8C6042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1F8A-CBD3-6645-B02C-BB10BBC2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6D0B9-7153-FC45-B13F-D99A30D6F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7091C-9A3B-CE45-AF3A-E366F13A2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D6D1F-4147-B24E-B7E9-AE7AB311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15806-6DAF-5341-992F-255458E9C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B46BD-33B0-B742-B9A2-BDE4986E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FD16-E17A-9E43-AE5E-0D7AE8FA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5988-0190-4C4E-80D7-8D7589C0E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45F81-6689-1444-AE5E-291AB8E9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45FC1-A862-9049-8466-82698DA6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82D97-716D-4D4D-A805-34966EDD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8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89FD-9937-4645-9DBB-D8A6CC65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69B4A-66F0-D849-A976-8A3FB0D61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716BA-4C81-344E-B208-6E56E5EB8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906AD-98D2-2944-A295-61B83178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83BB-8887-DD48-BAE7-06834F7C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8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5301-0EE4-BD41-9B65-18FF1650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274E-AE0E-5C4F-8600-0377AD5A4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85B9E-54C6-8C4A-B14A-7A43075A0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750EC-8E0D-A844-9270-E6E3A4932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219C0-6D9B-E246-BFA4-D711000F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0A89B-3B71-1B41-B075-F6B1595E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1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8538-31D1-2040-89DF-93BF8078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46F66-2FFA-D04E-9B35-6A9C595C6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D3666-F87A-5643-B93F-3B000A66B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1F28F-B9CF-B74D-9EE2-ED092DA95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664DE-1D22-CA4F-9861-0CA288A65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4A37C-0010-C248-AD83-E5BC6095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2D86F-B465-AE4E-8B44-AF032EC43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E2397-50DF-6F43-8023-42E8B677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3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387D-09F5-8041-AE62-8E913DE8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796CBC-B015-5046-B6A3-C785FD28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1EC05-1751-8C44-A495-B0486C18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AA651-BE0B-A343-8D08-40745CAE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2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B75B0-A19F-064A-8CC9-37181079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D4C54-C7FF-3C4C-90EE-A21513F7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4BE0D-6B13-244F-8DF4-375EAADA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85AF-4F96-874C-BF28-98AD9875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B0262-AAAE-7E4F-ACAE-D429F6B9F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45812-F8EE-7D4D-92CF-462B688D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96321-72BB-1F4C-B225-9D184110A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FD0EB-D312-7548-8045-22D5B5FCE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D9688-BD56-0F4C-A3FA-79BF6F03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6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3C89-B56C-9C40-8C04-B07A2B3A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D8238-2D14-FC40-9E3C-B51B234A6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1A77D-6CA3-684E-BDE7-D883192EC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4484B-25C7-0D44-B52E-839B5B7EE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23D79-B85A-B646-A565-F247BF5A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FF955-3D86-3D4C-8728-785FA658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6C4B-755A-CE4A-83AB-287BFFC4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BD654-BB83-654D-9F35-8A814A70E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10D3D-B7DD-3348-81D4-947E136D5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8B077-F7C0-EA4E-BD1B-BB079F61BC27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C5D6B-D983-5C4D-A097-004EC53DD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B0683-12B6-0445-8B3E-51222FBDB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48816-42F9-6845-A3E7-6D232F087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7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DD08-3A69-7C43-BB66-976FA946A0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papers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5FFBF-2B8C-224F-A790-2FCD38D09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(I’m on or wrote)</a:t>
            </a:r>
          </a:p>
          <a:p>
            <a:r>
              <a:rPr lang="en-US" dirty="0"/>
              <a:t>GVL Lab Meeting</a:t>
            </a:r>
          </a:p>
          <a:p>
            <a:r>
              <a:rPr lang="en-US" dirty="0"/>
              <a:t>03 February 2021</a:t>
            </a:r>
          </a:p>
        </p:txBody>
      </p:sp>
    </p:spTree>
    <p:extLst>
      <p:ext uri="{BB962C8B-B14F-4D97-AF65-F5344CB8AC3E}">
        <p14:creationId xmlns:p14="http://schemas.microsoft.com/office/powerpoint/2010/main" val="2747369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8478-3839-F24B-8805-9251BEC3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Checksums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2DFDA-D24A-1942-BDCA-43F514EF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47BED-44B0-F440-A78A-81BC52B7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1920630"/>
            <a:ext cx="8369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1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BC35-1130-3041-8722-2B410405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checks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CA582-65BE-6A43-A9A5-52D11EE34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046" y="1010"/>
            <a:ext cx="6849222" cy="68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8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18913B-1636-1B40-8503-462030007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96" y="119969"/>
            <a:ext cx="6544281" cy="661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63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7F7868-6E15-C34C-94DD-D032BAF9C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03" y="1368113"/>
            <a:ext cx="7836121" cy="52554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A6FC41-2798-B944-B734-BDC6154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Linkage Disequilibrium</a:t>
            </a:r>
          </a:p>
        </p:txBody>
      </p:sp>
    </p:spTree>
    <p:extLst>
      <p:ext uri="{BB962C8B-B14F-4D97-AF65-F5344CB8AC3E}">
        <p14:creationId xmlns:p14="http://schemas.microsoft.com/office/powerpoint/2010/main" val="2678917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B3E4-8206-4E4F-B519-57CCB792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0AD98-C764-5346-94CC-2197576CD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" y="2391507"/>
            <a:ext cx="7338244" cy="2262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46994-F3AC-034F-8CD6-E236A726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50" y="0"/>
            <a:ext cx="3296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EC199C-4408-7C47-9769-F9F7D9BD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566" y="333497"/>
            <a:ext cx="6643032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6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4AC4-6D78-1B46-929F-AAA6E4AF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94C57-018E-6D4E-BAEC-774A8C363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44380-DA69-B94D-BED5-B85A0F7CF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865" y="1433097"/>
            <a:ext cx="6638198" cy="48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BF6F-DA4D-BA44-ADD7-C17C86F1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3F90F-D096-FD48-9CBA-37C7BD39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5121709" cy="68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9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7B90-5523-4E4C-94E6-8A7C1CD3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BCB1D-9D0A-464F-918D-F8276B40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5" y="2144443"/>
            <a:ext cx="7991046" cy="25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0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327A-BCA6-9B40-8C6A-B298517D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5C600-4C66-424D-BE62-9647DA4FA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983A9-910C-9643-8994-6E38A59D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864" y="1384258"/>
            <a:ext cx="8158271" cy="523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D1A9-E107-9347-84F1-BE16AEFB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D2673-D33A-0749-85CD-D2FA0E68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28734-B93B-7C45-B08A-1CC9D10F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17" y="1403371"/>
            <a:ext cx="7923566" cy="54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ECE3-0405-9344-A660-CF2F6DB0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BBA9-C517-FB41-AB02-88863657A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743BF-438D-E040-A0A5-AD0BA55B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171211"/>
            <a:ext cx="100838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893C-E284-FA4D-BE47-D3BDFBAE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Visualization––shiny!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668C9-C397-E84F-8CEA-4039A139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27E73-2BCA-3644-987B-E4D5F5FD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9646"/>
            <a:ext cx="10515600" cy="498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65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35</Words>
  <Application>Microsoft Macintosh PowerPoint</Application>
  <PresentationFormat>Widescreen</PresentationFormat>
  <Paragraphs>16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Some papers</vt:lpstr>
      <vt:lpstr>PowerPoint Presentation</vt:lpstr>
      <vt:lpstr>Example workflow</vt:lpstr>
      <vt:lpstr>Conda</vt:lpstr>
      <vt:lpstr>Organization</vt:lpstr>
      <vt:lpstr>Computational Notebooks</vt:lpstr>
      <vt:lpstr>Snakemake</vt:lpstr>
      <vt:lpstr>Version control</vt:lpstr>
      <vt:lpstr>Visualization––shiny!</vt:lpstr>
      <vt:lpstr>Checksums</vt:lpstr>
      <vt:lpstr>Data checks</vt:lpstr>
      <vt:lpstr>PowerPoint Presentation</vt:lpstr>
      <vt:lpstr>Linkage Disequilibrium</vt:lpstr>
      <vt:lpstr>Enrichment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Shannon Erica Kendal Joslin</cp:lastModifiedBy>
  <cp:revision>6</cp:revision>
  <dcterms:created xsi:type="dcterms:W3CDTF">2021-01-20T16:32:07Z</dcterms:created>
  <dcterms:modified xsi:type="dcterms:W3CDTF">2021-02-03T18:38:23Z</dcterms:modified>
</cp:coreProperties>
</file>